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Organic Chemistry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Carbon — the molecule of life and plastics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Four things you handle every day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Plastic water bottle (PET — polyethylene terephthalate).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Olive oil (triglyceride — long-chain ester).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Fruit (sugars — glucose, fructose).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Vanilla extract (vanillin — aldehyde with aromatic ring).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All organic — all carbon-based.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03_oil_d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Plastic · oil · fruit · vanilla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WHY CARBON?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The world's most versatile atom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4 valence electrons → makes 4 bonds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Small atom → strong bonds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Bonds with itself → infinite chains, branches, rings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Also bonds with H, O, N → millions of compounds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Backbone of every living thing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ALKANE PREFIXES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Naming by carbon count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92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# Carbons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Prefix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meth-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CH₄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Methane (natural gas)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eth-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C₂H₆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Ethane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prop-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C₃H₈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Propane (gas grills)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but-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C₄H₁₀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Butane (lighters)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oct-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C₈H₁₈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Octane (gasoline)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🧪 FUNCTIONAL GROUPS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Reactive parts of molecules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0E6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48640" y="2697480"/>
            <a:ext cx="3545738" cy="4572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26974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ALCOHOL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2461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–OH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6576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Ethanol (drinking)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0690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OH on carbon. Polar; soluble in water.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22978" y="26974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22978" y="2697480"/>
            <a:ext cx="3545738" cy="45720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22978" y="26974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CARBOXYLIC ACID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22978" y="32461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–COOH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60138" y="36576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Vinegar (acetic acid)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60138" y="40690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C=O + OH. Weakly acidic.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7316" y="26974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097316" y="2697480"/>
            <a:ext cx="3545738" cy="45720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97316" y="26974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2461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–COO–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34476" y="36576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Banana smell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34476" y="40690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Sweet aromatic; from acid + alcohol.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46405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6B4A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48640" y="4640580"/>
            <a:ext cx="3545738" cy="45720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48640" y="46405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ALDEHYDE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1892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–CHO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56007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Vanillin (vanilla)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60121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C=O at end of chain. Often aromatic.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22978" y="46405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4F8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322978" y="4640580"/>
            <a:ext cx="3545738" cy="457200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322978" y="46405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AMINE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22978" y="51892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–NH₂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60138" y="56007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Caffeine, amino acids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60138" y="60121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N attached. Weakly basic.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097316" y="4640580"/>
            <a:ext cx="3545738" cy="171450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D04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97316" y="4640580"/>
            <a:ext cx="3545738" cy="457200"/>
          </a:xfrm>
          <a:prstGeom prst="rect">
            <a:avLst/>
          </a:prstGeom>
          <a:solidFill>
            <a:srgbClr val="D04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097316" y="4640580"/>
            <a:ext cx="354573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KETONE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97316" y="5189220"/>
            <a:ext cx="354573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1A2D4D"/>
                </a:solidFill>
                <a:latin typeface="Consolas"/>
              </a:rPr>
              <a:t>–CO–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4476" y="5600700"/>
            <a:ext cx="3271418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Example: Acetone (nail polish)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34476" y="6012180"/>
            <a:ext cx="3271418" cy="25145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141B2D"/>
                </a:solidFill>
                <a:latin typeface="Calibri"/>
              </a:rPr>
              <a:t>C=O in middle of chain.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ISOMERS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Same formula, different shape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Both n-butane and isobutane are C₄H₁₀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n-butane: straight chain (CH₃-CH₂-CH₂-CH₃)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isobutane: branched (CH₃-CH(CH₃)-CH₃)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formula, different molecule, different boiling points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Why isomers matter: same chemistry, different drug effects (e.g., R/S amino acids)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PLASTICS BY RECYCLING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What ♳ to ♷ mean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Code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Plastic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Where you see it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 (PET/PETE)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Polyethylene terephthalate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Water bottles, soda bottles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 (HDPE)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High-density polyethylene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Milk jugs, detergent bottles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3 (PVC)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Polyvinyl chloride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Pipes — never burn (releases dioxins)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5 (PP)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Polypropylene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Yogurt cups, microwaveable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6 (PS)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Polystyrene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D04A4A"/>
                          </a:solidFill>
                          <a:latin typeface="Calibri"/>
                        </a:rPr>
                        <a:t>Foam cups — leaches when hot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FATS &amp; OILS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Saturated vs. unsaturated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010422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{Saturated} — single bonds only — solid at room temp (butter, lard)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{Unsaturated} — has double bonds — liquid (olive oil)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{Trans fats} — artificially hydrogenated — health risk (banned in many places)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Hydrogenation: add H₂ across double bond → solidifies the fat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Used in margarine production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SUGARS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Quick energy from chemistry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010422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{Glucose (C₆H₁₂O₆)} — simple sugar in fruit and blood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{Fructose} — also C₆H₁₂O₆ (isomer of glucose) — fruit sugar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{Sucrose} — table sugar (glucose + fructose joined)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{Lactose} — milk sugar (glucose + galactose)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{Starch / cellulose} — chains of glucose; broken down to give energy or fiber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COMMON MEDICINES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The functional groups inside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Drug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Key group(s)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does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Aspirin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Carboxylic acid + ester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Pain, anti-inflammatory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Ibuprofen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Carboxylic acid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Pain, anti-inflammatory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Acetaminophen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Amide + phenol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Pain, fever (no anti-inflammatory)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Caffeine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Amine (multiple N)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Stimulant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Penicillin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β-lactam ring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Antibiotic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L2-13: Organic Chemistry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Organic chem essentials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T="54864" marB="36576">
                    <a:solidFill>
                      <a:srgbClr val="0E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Carbon = 4 bonds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Why life is carbon-based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CₙH₂ₙ₊₂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Alkane formula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Functional groups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Decide reactivity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Isomers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Same formula, different molecule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Polymers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Long chains: PET, HDPE, etc.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Trans fat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Artificially hydrogenated — health risk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903</Words>
  <Application>Microsoft Office PowerPoint</Application>
  <PresentationFormat>Widescreen</PresentationFormat>
  <Paragraphs>189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2026-05-06T22:28:43Z</dcterms:modified>
  <cp:category/>
</cp:coreProperties>
</file>