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7" r:id="rId18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Nuclear Chemistry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Decay equations, half-life math, and binding energy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radioactive things at home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Smoke detector — americium-241 decay (α).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Banana — potassium-40 decay (β).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Old radium watch — radium-226 decay (α).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write the decay equations and predict the products.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11_smoke_detec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Smoke detector · banana · radium watch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TYPES OF DECAY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α / β / 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α (alpha) — emits ²He nucleus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Atomic number drops 2, mass drops 4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β (beta) — emits an electron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Atomic number rises 1, mass unchanged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γ (gamma) — emits a photon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No change in atomic or mass number — just energy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DECAY EQUATIONS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Practice reading them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4937760"/>
                <a:gridCol w="484632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Equation form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α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²⁴¹₉₅ Am → ²³⁷₉₃ Np + ⁴₂ He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Smoke detector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β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¹⁴₆ C → ¹⁴₇ N + ⁰₋₁ 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Carbon dating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γ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⁹⁹ᵐ₄₃ Tc → ⁹⁹₄₃ Tc + γ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Medical imaging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β⁺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²²₁₁ Na → ²²₁₀ Ne + ⁰₊₁ 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PET scans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HALF-LIFE FORMULA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Two equivalent forms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$YEL{Remaining = N₀ × (½)ⁿ}     where n = elapsed_time / t₁/₂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$YEL{N = N₀ × e^(-λt)}            where λ = 0.693 / t₁/₂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 form 1 for whole-number half-lives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 form 2 for fractional time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C-14 dating after 17,190 years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Start with 100 g of ¹⁴C. t₁/₂ = 5,730 years. After 17,190 years, how much remains?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elapsed / t₁/₂ = 17,190 / 5,730 = 3 half-lives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100 × (½)³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100 × 0.125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12.5 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12.5  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age from remaining fraction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wood sample has 25% of original C-14. How old is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Remaining/N₀ = (½)ⁿ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0.25 = (½)ⁿ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2  (because (½)² = 0.25)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Age = 2 × 5,730 = 11,460 years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11,460  years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Decay constant 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For C-14 (t₁/₂ = 5,730 yr), find 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λ = 0.693 / t₁/₂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λ = 0.693 / 5,730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λ = 1.21 × 10⁻⁴  yr⁻¹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1.21 × 10⁻⁴  yr⁻¹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BINDING ENERGY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E = mc² for nuclei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Mass of nucleus &lt; sum of masses of protons + neutrons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The "missing mass" was converted to binding energy (E = mc²)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Iron-56 has the highest binding energy per nucleon → most stable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Lighter atoms can FUSE (release energy: stars)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Heavier atoms can FISSION (release energy: reactors)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RADIATION DOSE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Sieverts (Sv) — risk to humans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1828800"/>
                <a:gridCol w="63093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Dose (mSv)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Eating a banana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0.0001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Negligible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Cross-country flight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0.04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Cosmic rays, harmless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Chest X-ray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Minor — diagnostic value high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CT scan (full body)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Significant — only when needed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Lethal acute dose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4,000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Within 30 days, untreated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L2-11: Nuclear Chemistry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Nuclear toolkit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α decay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Mass −4, atomic number −2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β decay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Mass same, atomic number +1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t₁/₂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Half-life — constant per isotope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Remaining = N₀(½)ⁿ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After n half-lives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λ = 0.693 / t₁/₂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Decay constant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E = mc²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Mass-energy equivalence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Half-Life Decay</a:t>
            </a:r>
          </a:p>
        </p:txBody>
      </p:sp>
      <p:pic>
        <p:nvPicPr>
          <p:cNvPr id="4" name="Picture 3" descr="lec11_halflif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64 → 32 → 16 → 8 atoms remain. Half decay each half-life.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