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Gas Laws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PV = nRT and the math of gases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things that get bigger when warm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Car tire bulges in summer.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Sealed chip bag puffs up on a plane.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Aerosol can in a hot car can explode.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All explained by PV = nRT.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10_ti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Tire · chip bag · aerosol can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IDEAL GAS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PV = nRT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419765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PV = 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nRT</a:t>
            </a:r>
            <a:r>
              <a:rPr sz="1800" dirty="0">
                <a:solidFill>
                  <a:srgbClr val="141B2D"/>
                </a:solidFill>
                <a:latin typeface="Calibri"/>
              </a:rPr>
              <a:t>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P = pressure (atm)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V = volume (L)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n = moles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R = 0.0821 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L·atm</a:t>
            </a:r>
            <a:r>
              <a:rPr sz="1800" dirty="0">
                <a:solidFill>
                  <a:srgbClr val="141B2D"/>
                </a:solidFill>
                <a:latin typeface="Calibri"/>
              </a:rPr>
              <a:t> / (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mol·K</a:t>
            </a:r>
            <a:r>
              <a:rPr sz="1800" dirty="0">
                <a:solidFill>
                  <a:srgbClr val="141B2D"/>
                </a:solidFill>
                <a:latin typeface="Calibri"/>
              </a:rPr>
              <a:t>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T = absolute temperature (Kelvin!)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TEMPERATURE IN KELVIN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Why we use the absolute scale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T(K) = T(°C) + 273.15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No negative temperatures (absolute zero = 0 K = -273.15 °C)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Volume and pressure formulas all break down with negative 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ALWAYS convert to Kelvin before using PV = nRT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PRESSURE UNITS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Three you'll see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Unit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Value at sea level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Where used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atm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1.00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Chemistry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psi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14.7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Tires, plumbing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mmHg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Medicine, vacuum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kPa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101.3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Engineering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mbar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1013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Weather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moles (n)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V = 2.00 L, T = 25 °C = 298 K, P = 1.00 atm. Find 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PV = nRT  →  n = PV / RT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(1.00 × 2.00) / (0.0821 × 298)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2.00 / 24.47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n = 0.0817 mol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0.0817  mol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Find pressure (P)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V = 5.00 L, n = 2.00 mol, T = 300 K. Find 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PV = nRT  →  P = nRT / V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 = (2.00 × 0.0821 × 300) / 5.00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 = 49.26 / 5.00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 = 9.85 atm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9.85  atm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Combined gas law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tire reads 32.0 psi at 20°C (293 K). After driving in summer, T = 50°C (323 K). New pressure?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P₁V₁/T₁ = P₂V₂/T₂  (V constant)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P₁/T₁ = P₂/T₂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P₂ = P₁ × T₂/T₁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P₂ = 32.0 × 323/293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P₂ ≈ 35.3 psi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35.3  psi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DALTON'S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Partial pressures add up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010422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{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P_total</a:t>
            </a:r>
            <a:r>
              <a:rPr sz="1800" dirty="0">
                <a:solidFill>
                  <a:srgbClr val="141B2D"/>
                </a:solidFill>
                <a:latin typeface="Calibri"/>
              </a:rPr>
              <a:t> = P₁ + P₂ + P₃ + ...}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Air is 78% N₂ + 21% O₂ + 1% </a:t>
            </a:r>
            <a:r>
              <a:rPr sz="1800" dirty="0" err="1">
                <a:solidFill>
                  <a:srgbClr val="141B2D"/>
                </a:solidFill>
                <a:latin typeface="Calibri"/>
              </a:rPr>
              <a:t>Ar</a:t>
            </a:r>
            <a:endParaRPr sz="1800" dirty="0">
              <a:solidFill>
                <a:srgbClr val="141B2D"/>
              </a:solidFill>
              <a:latin typeface="Calibri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At 1.00 atm: P_O₂ = 0.21 atm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In scuba diving: deep water raises ALL partial pressures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Above ~1.4 atm O₂ → oxygen toxicity (seizures)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Scuba diving partial pressure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At 30 m underwater, total pressure = 4.0 atm. Air is 21% O₂. Find P_O₂.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P_O₂ = total × fraction_O₂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P_O₂ = 4.0 × 0.21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P_O₂ = 0.84 atm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(Safe — toxicity above 1.4 atm)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0.84  atm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Charles's Law</a:t>
            </a:r>
          </a:p>
        </p:txBody>
      </p:sp>
      <p:pic>
        <p:nvPicPr>
          <p:cNvPr id="4" name="Picture 3" descr="lec10_charle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Same balloon, two temperatures. Volume rises in step with temperature.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L2-10: Gas Laws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Gas-law tool kit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T="54864" marB="36576">
                    <a:solidFill>
                      <a:srgbClr val="0E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PV = nRT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Ideal gas law (always works)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T must be in Kelvin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T(K) = T(°C) + 273.15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R = 0.0821 L·atm/mol·K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Use this with atm and 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P₁V₁/T₁ = P₂V₂/T₂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Combined gas law (n constant)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P_total = ΣPᵢ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Dalton's law of partial pressures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906</Words>
  <Application>Microsoft Office PowerPoint</Application>
  <PresentationFormat>Widescreen</PresentationFormat>
  <Paragraphs>167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2026-05-08T01:25:00Z</dcterms:modified>
  <cp:category/>
</cp:coreProperties>
</file>