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7" r:id="rId18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Acids &amp; Bases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pH math, titration, and buffer chemistry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pH is a logarithmic scale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pH = -log[H⁺] — that "log" makes huge differences in small numbers.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pH 4 vinegar is 1,000× more acidic than pH 7 water.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Today: do the math, predict pH, and understand titration.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07_lem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Lemon · bleach · pool kit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PH FORMULAS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Two equations to know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$YEL{pH = -log[H⁺]}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$YEL{[H⁺] = 10^(-pH)}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[H⁺] is the molar concentration of hydrogen ions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Pure water at 25°C: [H⁺] = 10⁻⁷ M → pH = 7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[H⁺] → pH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solution has [H⁺] = 0.01 M. What is its pH?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-log[H⁺]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-log(0.01)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-log(10⁻²)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-(-2)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2  (acidic — like lemon juice)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pH = 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[H⁺] → pH (decimal)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solution has [H⁺] = 2.5 × 10⁻⁴ M. What is the pH?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-log(2.5 × 10⁻⁴)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-[log(2.5) + log(10⁻⁴)]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-[0.398 + (-4)]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= -[-3.602]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pH ≈ 3.60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pH = 3.60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pH → [H⁺]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solution has pH = 4.5. What is [H⁺]?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[H⁺] = 10^(-pH)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[H⁺] = 10^(-4.5)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[H⁺] = 3.16 × 10⁻⁵ 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3.16 × 10⁻⁵  M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STRONG VS WEAK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Dissociation = % of acid molecules that release H⁺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1463040"/>
                <a:gridCol w="2194560"/>
                <a:gridCol w="411480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Acid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% dissociated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0.01 M → pH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HCl (hydrochloric)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Strong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2.0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HNO₃ (nitric)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Strong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2.0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H₂SO₄ (sulfuric)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Strong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1.7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CH₃COOH (vinegar)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Weak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~1%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C99A2E"/>
                          </a:solidFill>
                          <a:latin typeface="Calibri"/>
                        </a:rPr>
                        <a:t>3.4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H₂CO₃ (carbonic, soda)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Weak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~0.1%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C99A2E"/>
                          </a:solidFill>
                          <a:latin typeface="Calibri"/>
                        </a:rPr>
                        <a:t>4.2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TITRATION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Find unknown concentration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Add a strong base (NaOH, known M) drop-by-drop until indicator changes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At neutralization: moles acid = moles base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$YEL{M_acid × V_acid = M_base × V_base}  (for 1:1 reactions)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Used in pool chemistry, blood tests, medicine production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Vinegar titration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25.0 mL vinegar requires 40.0 mL of 0.100 M NaOH to neutralize. Find the molarity of the vinegar.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M_acid × V_acid = M_base × V_base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 × 25.0 = 0.100 × 40.0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 = 4.00 / 25.0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M_acid = 0.160 M acetic acid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0.160  M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BUFFERS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Resist pH change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Mix of weak acid + its conjugate base (or weak base + its conjugate acid)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Soaks up incoming H⁺ or OH⁻ → pH stays nearly constant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Your blood is buffered at pH 7.4 by H₂CO₃ ⇌ HCO₃⁻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Pool water uses sodium bicarbonate as buffer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Antacids work because they raise stomach pH from ~2 to ~3-4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L2-7: Acids &amp; Bases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Acid–base toolkit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6065215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R="91440" marT="54864" marB="36576">
                    <a:solidFill>
                      <a:srgbClr val="0E6E6E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pH = -log[H⁺]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Convert concentration to pH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[H⁺] = 10⁻ᵖᴴ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Convert pH back to concentration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M_a V_a = M_b V_b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Titration (1:1 reaction)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Buffer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Weak acid/base pair → resists pH change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Strong vs weak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100% dissociation vs ~1%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The pH Scale</a:t>
            </a:r>
          </a:p>
        </p:txBody>
      </p:sp>
      <p:pic>
        <p:nvPicPr>
          <p:cNvPr id="4" name="Picture 3" descr="lec7_ph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0–14 color scale with everyday items pinned by pH. Red = acid, purple = base.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