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6" r:id="rId17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0" y="685800"/>
            <a:ext cx="457200" cy="457200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173968" y="4956048"/>
            <a:ext cx="329184" cy="329184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98863" y="6089904"/>
            <a:ext cx="256032" cy="25603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63072" y="2816352"/>
            <a:ext cx="219456" cy="219456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16736" y="5797296"/>
            <a:ext cx="292608" cy="292608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88719" y="1005839"/>
            <a:ext cx="182880" cy="18288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192024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CHEMDU  ·  COMMUNITY CHEMISTRY  ·  LEVEL 2  ADVANCED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LECTURE  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291840"/>
            <a:ext cx="9631375" cy="1463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5800" b="1" i="0">
                <a:solidFill>
                  <a:srgbClr val="1A2D4D"/>
                </a:solidFill>
                <a:latin typeface="Calibri"/>
              </a:rPr>
              <a:t>Solutions &amp; Solubility (Advanced)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80160" y="4617720"/>
            <a:ext cx="2194560" cy="640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0160" y="4800600"/>
            <a:ext cx="9631375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0" i="1">
                <a:solidFill>
                  <a:srgbClr val="6A7386"/>
                </a:solidFill>
                <a:latin typeface="Calibri"/>
              </a:rPr>
              <a:t>Molarity, dilution, and concentration math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635508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6A7386"/>
                </a:solidFill>
                <a:latin typeface="Calibri"/>
              </a:rPr>
              <a:t>chemdu.org  |  An advanced module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L2-6: Solutions &amp; Solubility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2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OPENING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Bleach bottle says "1/3 cup per gallon"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Why exactly 1/3 cup? Why not 1 cup?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Concentration matters — too dilute = useless; too strong = dangerous.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Today: how to calculate any concentration, dilution, and ppm.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l05_blea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Bleach bottle dilution label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L2-6: Solutions &amp; Solubility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3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MOLARITY (M)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The chemist's favorite unit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$YEL{M = moles of solute / liters of solution}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"0.5 M NaCl" = 0.5 moles of NaCl per liter of solution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Used in lab work, medicine dosing, environmental monitoring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1 M = 1 mol/L = 1 millimole/mL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L2-6: Solutions &amp; Solubility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Make 0.200 M NaCl solution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How many grams of NaCl to make 0.500 L of 0.200 M? (M=58.44)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moles = M × V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moles = 0.200 mol/L × 0.500 L = 0.100 mol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grams = moles × M = 0.100 × 58.44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grams = 5.84 g NaCl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5.84  g NaCl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L2-6: Solutions &amp; Solubility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5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Find molarity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Dissolve 34.2 g sucrose (M=342) in 0.250 L water. What's the molarity?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moles = grams ÷ M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moles = 34.2 ÷ 342 = 0.100 mol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 = moles ÷ volume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 = 0.100 ÷ 0.250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 = 0.400 mol/L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0.400  M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L2-6: Solutions &amp; Solubility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DILUTION FORMULA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M₁V₁ = M₂V₂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Moles before = moles after (you only change the volume)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$YEL{M₁V₁ = M₂V₂}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Easier: skip the moles step entirely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Used every time you mix a concentrate (bleach, juice, lab acids)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L2-6: Solutions &amp; Solubility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Diluting bleach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Stock bleach is 5.0 M. How much do you need to make 1.0 L of 0.50 M cleaning solution?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M₁V₁ = M₂V₂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5.0 × V₁ = 0.50 × 1.0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V₁ = 0.50 / 5.0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V₁ = 0.10 L = 100 mL of stock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Add water up to 1.0 L total.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100 mL  of stock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L2-6: Solutions &amp; Solubility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SOLUBILITY RULES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Will it dissolve?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0972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3108960"/>
                <a:gridCol w="512064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Cation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Anion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Soluble?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Na⁺, K⁺, NH₄⁺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anything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4F8F6E"/>
                          </a:solidFill>
                          <a:latin typeface="Calibri"/>
                        </a:rPr>
                        <a:t>Always yes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Anything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NO₃⁻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4F8F6E"/>
                          </a:solidFill>
                          <a:latin typeface="Calibri"/>
                        </a:rPr>
                        <a:t>Always yes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Ag⁺, Pb²⁺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Cl⁻, Br⁻, I⁻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No (precipitates)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Ag⁺, Pb²⁺, Ca²⁺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SO₄²⁻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Often no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Anything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OH⁻ (except 1, 2)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Usually no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L2-6: Solutions &amp; Solubility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PARTS PER MILLION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For trace amounts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ppm = mg solute / kg solution (≈ mg / L for water)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Used for trace contaminants (lead in water, fluoride)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Example: 2 ppm lead = 2 mg lead in every 1 kg of water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EPA action level for lead in drinking water: 15 ppb (0.015 ppm)</a:t>
            </a:r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L2-6: Solutions &amp; Solubility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10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4F8F6E"/>
                </a:solidFill>
                <a:latin typeface="Calibri"/>
              </a:rPr>
              <a:t>WRAP-UP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Concentration tools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94415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6065215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CONCEPT  /  FORMULA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  /  USE</a:t>
                      </a:r>
                    </a:p>
                  </a:txBody>
                  <a:tcPr marL="128016" marR="91440" marT="54864" marB="36576">
                    <a:solidFill>
                      <a:srgbClr val="0E6E6E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M = moles / L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Molarity definition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M₁V₁ = M₂V₂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Dilution formula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ppm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mg per kg (or mg per L for water)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% by mass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g solute / 100 g solution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Solubility rules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Predict precipitates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3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Animation — Like Dissolves Like</a:t>
            </a:r>
          </a:p>
        </p:txBody>
      </p:sp>
      <p:pic>
        <p:nvPicPr>
          <p:cNvPr id="4" name="Picture 3" descr="lec6_dissolve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48" y="100584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26364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i="1">
                <a:solidFill>
                  <a:srgbClr val="444444"/>
                </a:solidFill>
              </a:rPr>
              <a:t>Water (polar) pulls salt apart. Oil (non-polar) refuses to mix with water.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