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6" r:id="rId17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Stoichiometry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The mole, molar mass, and limiting reactant math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Why "the mole" matters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You can't count individual atoms — they're too small.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But you can WEIGH them. The mole bridges weight and count.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 mole of any substance contains 6.022 × 10²³ particles.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Same idea as 1 dozen = 12 — just a much bigger number.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05_recip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Pool chlorine · medicine cup · recipe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THE MOLE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Avogadro's number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 mole = 6.022 × 10²³ particles (atoms, molecules, anything)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 mole of water weighs ~18 g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 mole of carbon weighs 12 g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 mole of chocolate chips would cover the Earth ~6 km deep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It's just a counting unit — like "dozen" or "gross"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Moles to molecules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How many H₂O molecules are in 2.5 mol of water?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Particles = moles × Avogadro's number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2.5 mol × 6.022 × 10²³ /mol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1.506 × 10²⁴ molecules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1.51 × 10²⁴  molecules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COMMON MOLAR MASSES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Sum of atomic masses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194560"/>
                <a:gridCol w="612648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Compound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Molar mass (g/mol)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Water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H₂O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18.02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Salt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NaCl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58.44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Baking soda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NaHCO₃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84.01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Glucose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C₆H₁₂O₆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180.16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Carbon dioxide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CO₂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44.01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Grams to moles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How many moles are in 10.0 g of NaCl? (M = 58.44 g/mol)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moles = grams ÷ molar mass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 = 10.0 g ÷ 58.44 g/mol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 = 0.171 mol NaCl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0.171  mol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Limiting reactant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10 g NaHCO₃ + 10 mL vinegar (5% by mass, density 1.01 g/mL). Which runs out first? (NaHCO₃ M=84, CH₃COOH M=60)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Moles NaHCO₃: 10 ÷ 84 = 0.119 mol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Moles CH₃COOH: 10 × 1.01 × 0.05 ÷ 60 = 0.0084 mol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Reaction: NaHCO₃ + CH₃COOH → ... (1:1 ratio)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∴ acid runs out first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Acid is the LIMITING reactant; baking soda is in excess.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Acetic acid (vinegar) is limiting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YIELD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Theoretical vs. actual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$BLU{Theoretical yield} — maximum possible product (from limiting reactant)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$BLU{Actual yield} — what you actually get (always less, due to losses)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$YEL{Percent yield = (actual / theoretical) × 100%}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Industrial chemists fight to push percent yield closer to 100%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Below 50% means something is wasting reactants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Percent yield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You expected 12.0 g of product but got 10.5 g. What's the percent yield?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% yield = (actual / theoretical) × 100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% yield = (10.5 / 12.0) × 100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% yield = 87.5%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87.5%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L2-5: Stoichiometry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Stoichiometry tool kit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1 mole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6.022 × 10²³ particles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mol = grams ÷ M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Convert mass to moles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Molar mass M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Sum of atomic masses (g/mol)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Limiting reactant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The one that runs out first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% yield = (actual/theoretical) × 100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Reaction efficiency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Limiting Reactant (Cookies)</a:t>
            </a:r>
          </a:p>
        </p:txBody>
      </p:sp>
      <p:pic>
        <p:nvPicPr>
          <p:cNvPr id="4" name="Picture 3" descr="lec5_limitin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Eggs run out at 2 batches even though flour and sugar can make 3.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