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6" r:id="rId17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Chemical Reactions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Five reaction types and the algebra of balancing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Four everyday reactions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Baking soda + vinegar fizz (double displacement).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Burning candle (combustion).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Rusty nail (synthesis / oxidation).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Battery makes current (single displacement / redox).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All five reaction types follow the same conservation laws.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04_ru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Baking soda · candle · rust · battery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Conservation of mass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Reactants → Products. Atoms in = atoms out.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Equation must BALANCE: same atoms on both sides.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Five major reaction types: synthesis, decomposition, single displacement, double displacement, combustion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FIVE REACTION TYPES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Identify by pattern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3108960"/>
                <a:gridCol w="55778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Pattern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Synthesis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 + B → AB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4 Fe + 3 O₂ → 2 Fe₂O₃ (rust)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Decomposition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AB → A + B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2 H₂O₂ → 2 H₂O + O₂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Single displacement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 + BC → AC + B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Zn + 2 HCl → ZnCl₂ + H₂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Double displacement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AB + CD → AD + CB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NaHCO₃ + acid → CO₂ + H₂O + salt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Combustion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fuel + O₂ → CO₂ + H₂O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CH₄ + 2 O₂ → CO₂ + 2 H₂O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BALANCING — 5-STEP METHOD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How to balance any equation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1. Write the unbalanced equation with correct formulas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2. Count atoms of each element on both sides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3. Balance the most-uncommon element first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4. Balance H last, O second-to-last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5. Check by re-counting all atoms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Balance: CH₄ + O₂ → CO₂ + H₂O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Methane combustion. Find the smallest whole-number coefficients.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CH₄ + O₂ → CO₂ + H₂O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Carbon: 1 = 1   ✓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Hydrogen: 4 vs 2 → put 2 in front of H₂O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CH₄ + O₂ → CO₂ + 2 H₂O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Oxygen: 2 vs 4 → put 2 in front of O₂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CH₄ + 2 O₂ → CO₂ + 2 H₂O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Balance: Fe + O₂ → Fe₂O₃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Iron rusting. Smallest whole numbers.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Fe + O₂ → Fe₂O₃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Iron: 1 vs 2 → put 2 in front of Fe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2 Fe + O₂ → Fe₂O₃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Oxygen: 2 vs 3 — need a multiple of 6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4 Fe + 3 O₂ → 2 Fe₂O₃   (now Fe: 4=4, O: 6=6)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4 Fe + 3 O₂ → 2 Fe₂O₃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Balance: C₃H₈ + O₂ → CO₂ + H₂O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Propane combustion (gas grills).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C₃H₈ + O₂ → CO₂ + H₂O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Carbon: 3 vs 1 → 3 in front of CO₂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C₃H₈ + O₂ → 3 CO₂ + H₂O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Hydrogen: 8 vs 2 → 4 in front of H₂O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C₃H₈ + O₂ → 3 CO₂ + 4 H₂O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C₃H₈ + 5 O₂ → 3 CO₂ + 4 H₂O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NET IONIC EQUATIONS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Strip out the spectators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rIns="45720" tIns="18288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Many reactions in water involve ions (charged particles)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Spectator ions are on BOTH sides — they don't do anything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Cancel them out → write the NET ionic equation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Ex: AgNO₃ + NaCl → AgCl ↓ + NaNO₃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Ions: Ag⁺ + NO₃⁻ + Na⁺ + Cl⁻ → AgCl + Na⁺ + NO₃⁻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Net ionic: $YEL{Ag⁺ + Cl⁻ → AgCl ↓}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L2-4: Chemical Reactions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Reaction toolkit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6065215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R="91440" marT="54864" marB="36576">
                    <a:solidFill>
                      <a:srgbClr val="1A2D4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R="91440" marT="54864" marB="36576">
                    <a:solidFill>
                      <a:srgbClr val="0E6E6E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5 types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Synthesis, decomp, single, double, combustion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Balancing rule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Coefficients only — never change formulas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Conservation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Atoms in = atoms out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Net ionic equation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Cancel spectators; show what really happens</a:t>
                      </a:r>
                    </a:p>
                  </a:txBody>
                  <a:tcPr marL="128016" marR="91440" marT="54864" marB="36576">
                    <a:solidFill>
                      <a:srgbClr val="FAFBF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CH₄ + 2 O₂ → CO₂ + 2 H₂O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Natural gas combustion</a:t>
                      </a:r>
                    </a:p>
                  </a:txBody>
                  <a:tcPr marL="128016" marR="91440" marT="54864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Methane Combustion</a:t>
            </a:r>
          </a:p>
        </p:txBody>
      </p:sp>
      <p:pic>
        <p:nvPicPr>
          <p:cNvPr id="4" name="Picture 3" descr="lec4_combustio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Reactants (CH₄ + 2 O₂) fade out; products (CO₂ + 2 H₂O) fade in. Mass balanced.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