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Chemical Reactions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How to spot one — and the deadly ones to avoid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Four objects, one big idea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Rusty chain. Cut apple turning brown. Fire extinguisher. Smoke alarm.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All four are about chemical reactions — slow or fast.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Some are useful, some are dangerous.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Today: the 5 warning signs and the deadly mixes.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4_ru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Rusty chain · sliced apple · extinguisher · smoke alarm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BIG 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Reactants → Products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reaction rearranges atoms into new molecules.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Energy is always involved — released or absorbed.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Mass is conserved: atoms in = atoms out.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Look for the warning signs — they tell you something has changed.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5 WARNING SIGNS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How to tell a reaction is happening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Sign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it means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Heat / cold change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Bond energies rearranging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Mixing baking soda + vinegar (cold)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Gas / bubbles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New gas being produced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Drano clearing a drain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Color change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New compound formed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Sliced apple turning brown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Smoke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Combustion or vapour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Burning toast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Odor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New volatile product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Rotten eggs in a sealed bag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REACTION SPEED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Slow to fast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8D9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545738" cy="502920"/>
          </a:xfrm>
          <a:prstGeom prst="roundRect">
            <a:avLst/>
          </a:prstGeom>
          <a:solidFill>
            <a:srgbClr val="8D9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VERY SLOW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Years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Iron rusts
Apple browns
Milk spoils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22978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322978" y="2697480"/>
            <a:ext cx="3545738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22978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MEDIUM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22978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Min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60138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Cooking
Digestion
Painkiller works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7316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097316" y="2697480"/>
            <a:ext cx="3545738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97316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FAST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7316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Sec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34476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Combustion
Explosives
Sodium + water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52958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52958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WHAT CHANGES THE 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4 levers you can pull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Lever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How it works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Everyday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Temperature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More energy → more collisions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Fridge slows spoilage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Concentration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More molecules → more hits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Bleach diluted vs. straight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Surface area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More exposed atoms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Crushed Alka-Seltzer dissolves faster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Catalyst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Lowers activation energy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Enzymes in saliva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DEEP DIVE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Bleach + ammonia: chloramine gas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Bleach (NaOCl) + ammonia (NH₃) → chloramine vapours (NH₂Cl, etc.)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Smells "swimming-pool-y" but stronger; eyes water immediately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5 minutes: cough, headache, chest pain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15+ minutes in enclosed space: pulmonary edema → can be fatal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LEAVE the room — outside or upwind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Open all windows and doors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Don't go back in for 15-30 minutes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Call Poison Control 1-800-222-1222 if symptoms persist</a:t>
            </a:r>
          </a:p>
        </p:txBody>
      </p:sp>
    </p:spTree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REACTION OR NOT?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Quick game — physical change or chemical?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15568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Process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Physical (P) or Chemical (C)?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Ice melting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Same H₂O — just a phase change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Toaster heating bread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Browning = Maillard reaction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Iron rusting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Fe + O₂ → Fe₂O₃ (new compound)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Bleach + acid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New compounds (Cl₂ gas)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Sugar dissolving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Still sugar; can be evaporated back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CARBON MONOXIDE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The invisible killer in your home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Sources: faulty furnace, blocked chimney, gas stove, generator indoors, idling car in garage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Cannot be seen, smelled, or tasted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Symptoms mimic flu: headache, dizziness, nausea, then loss of consciousness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Kills ~430 Americans/year and sends 50,000+ to 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Install a CO detector on every floor and outside every bedroom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Test it monthly; replace battery yearly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Never run a generator in the garage or near windows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If alarm goes off: get everyone outside, call 911 from outside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090672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09067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⚗ REACTION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How rust forms (slow oxidation)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23774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398367" y="3200400"/>
            <a:ext cx="1463040" cy="10972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39836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4 Fe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61407" y="3200400"/>
            <a:ext cx="36576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600" b="1">
                <a:solidFill>
                  <a:srgbClr val="1A3C5E"/>
                </a:solidFill>
                <a:latin typeface="Calibri"/>
              </a:rPr>
              <a:t>+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227167" y="3200400"/>
            <a:ext cx="1463040" cy="109728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22716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3 O₂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6690207" y="3566160"/>
            <a:ext cx="640080" cy="365760"/>
          </a:xfrm>
          <a:prstGeom prst="rightArrow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330287" y="3200400"/>
            <a:ext cx="1463040" cy="109728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30287" y="3200400"/>
            <a:ext cx="1463040" cy="10972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1F2D3D"/>
                </a:solidFill>
                <a:latin typeface="Calibri"/>
              </a:rPr>
              <a:t>2 Fe₂O₃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2697480"/>
            <a:ext cx="554720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>
                <a:solidFill>
                  <a:srgbClr val="1A3C5E"/>
                </a:solidFill>
                <a:latin typeface="Calibri"/>
              </a:rPr>
              <a:t>⚗  REACTANTS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47207" y="2697480"/>
            <a:ext cx="609584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200" b="1">
                <a:solidFill>
                  <a:srgbClr val="4ECDC4"/>
                </a:solidFill>
                <a:latin typeface="Calibri"/>
              </a:rPr>
              <a:t>PRODUCTS  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257800"/>
            <a:ext cx="11094415" cy="105156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10637215" cy="8686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Calibri"/>
              </a:rPr>
              <a:t>💡  Iron + oxygen, given enough time, makes iron oxide (rust). The same chemistry runs fast in a hand warmer.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FFD93D"/>
                </a:solidFill>
                <a:latin typeface="Calibri"/>
              </a:rPr>
              <a:t>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Iron rusting and a banana ripening are both chemical reactions.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Just running at very different speeds. Rust takes years; banana ripens in days. The 4 levers (temperature, concentration, surface area, catalyst) control both.</a:t>
            </a:r>
          </a:p>
        </p:txBody>
      </p:sp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IMPACT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How fast a fire grows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743200"/>
            <a:ext cx="11094415" cy="21945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0" b="1">
                <a:solidFill>
                  <a:srgbClr val="1A3C5E"/>
                </a:solidFill>
                <a:latin typeface="Calibri"/>
              </a:rPr>
              <a:t>×2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>
                <a:solidFill>
                  <a:srgbClr val="FFA94D"/>
                </a:solidFill>
                <a:latin typeface="Calibri"/>
              </a:rPr>
              <a:t>every 30 seconds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5486400"/>
            <a:ext cx="8534095" cy="64008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5486400"/>
            <a:ext cx="85340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1F2D3D"/>
                </a:solidFill>
                <a:latin typeface="Calibri"/>
              </a:rPr>
              <a:t>Why "small" kitchen fires can fill a room in a minute. Cover, don't fight — call 911.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Which is NOT a sign of a chemical reaction?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A new color appears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Bubbles form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Heat is released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A solid changes shape after being squeezed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01400" y="452628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Squeezing a solid into a different shape is a PHYSICAL change. Color, gas, and heat changes are all signs of a CHEMICAL change.</a:t>
            </a:r>
          </a:p>
        </p:txBody>
      </p:sp>
    </p:spTree>
  </p:cSld>
  <p:clrMapOvr>
    <a:masterClrMapping/>
  </p:clrMapOvr>
  <p:transition spd="med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Baking soda + vinegar in a bag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 zip-top sandwich bag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2 tablespoons baking soda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1/4 cup white vinegar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A sink or outdoor area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Put the baking soda inside the bag.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Pour vinegar into the bag.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Quickly seal the bag and step back.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Watch the bag inflate, then pop (do this in the sink).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Smell the air — that's CO₂ gas, the same gas in soda.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A reaction happening in front of you: vinegar (acid) + baking soda (base) → CO₂ gas + water + sodium acetate.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4: Chemical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5 signs of a reaction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Recognise food spoilage and fire risk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4 factors set the rate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Slow spoilage with cold; speed cleaning with heat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Bleach + ammonia = chloramine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Never mix common cleaners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Carbon monoxide is invisible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Install and maintain CO detectors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Reactions ≠ phase changes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Tell water boiling from milk burning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1201</Words>
  <Application>Microsoft Office PowerPoint</Application>
  <PresentationFormat>Widescreen</PresentationFormat>
  <Paragraphs>225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1</cp:revision>
  <dcterms:created xsi:type="dcterms:W3CDTF">2013-01-27T09:14:16Z</dcterms:created>
  <dcterms:modified xsi:type="dcterms:W3CDTF">2026-05-07T16:54:20Z</dcterms:modified>
  <cp:category/>
</cp:coreProperties>
</file>